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59" r:id="rId3"/>
    <p:sldId id="258" r:id="rId4"/>
    <p:sldId id="263" r:id="rId5"/>
    <p:sldId id="264" r:id="rId6"/>
    <p:sldId id="265" r:id="rId7"/>
    <p:sldId id="266" r:id="rId8"/>
    <p:sldId id="268" r:id="rId9"/>
    <p:sldId id="270" r:id="rId10"/>
    <p:sldId id="269" r:id="rId11"/>
    <p:sldId id="271" r:id="rId12"/>
    <p:sldId id="280" r:id="rId13"/>
    <p:sldId id="281" r:id="rId14"/>
    <p:sldId id="260" r:id="rId15"/>
    <p:sldId id="272" r:id="rId16"/>
    <p:sldId id="273" r:id="rId17"/>
    <p:sldId id="274" r:id="rId18"/>
    <p:sldId id="277" r:id="rId19"/>
    <p:sldId id="279" r:id="rId20"/>
    <p:sldId id="261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&#1053;&#1086;&#1074;&#1072;&#1103;%20&#1087;&#1072;&#1087;&#1082;&#1072;\konsp_okr_3kl_ur24_+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Documents/&#1080;&#1090;&#1086;&#1075;%20&#1082;&#1086;&#1084;&#1087;&#1083;%20&#1088;&#1072;&#1073;_1%20&#1082;&#1083;_&#1074;&#1072;&#1088;1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&#1088;&#1072;&#1079;&#1085;&#1086;&#1077;/&#1058;&#1072;&#1073;&#1083;&#1080;&#1094;&#1099;%20&#1087;&#1086;%20&#1086;&#1094;&#1077;&#1085;&#1080;&#1074;&#1072;&#1085;&#1080;&#1102;/&#1082;&#1086;&#1084;&#1087;&#1083;&#1077;&#1082;&#1089;&#1085;&#1072;&#1103;%20&#1088;&#1072;&#1073;&#1086;&#1090;&#1072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учитель начальных классов Бахирева Т.А.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Обобщать и классифицировать.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изучения темы, раздела проходит урок обобщения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задания: посмотрите внимательно на этот перечень. Обобщите, какое умение мы формируем?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читаю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2. ударение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3. корень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4. однокоренные слова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5. проверочное слово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6. пишу букву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7. орфограмма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Обобщающий вопрос.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Как вы думаете, почему кот перестал воровать и превратился из Ворюги в Милиционера?</a:t>
            </a:r>
          </a:p>
          <a:p>
            <a:pPr marL="514350" indent="-514350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Устанавливать аналогии.</a:t>
            </a:r>
            <a:b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 ряд чисел: 12, 16, 20, …, …,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несколько слов, у которых такой же состав как у слова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принеси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пищевые цепи аналогично данным: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Трава – лось – волк – микробы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Ель – белка – ястреб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Извлекать необходимую информацию из прослушанных текстов различных жанров; определять основную и второстепенную информацию.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В стародавние времена, сказывают, жил страшный дракон. Славился он своим обжорством: ел всё, что на пути встретится. И вскоре стал он таким тяжёлым, что провалился сквозь землю, но не умер. До сих пор пытается чудище наружу выбраться. Всё ищет щёлочку и пускает снизу огонь из своей огромной пасти. А если повезёт, начинает он толкаться и землю вверх поднимать. Вот откуда горы-то появились!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какому жанру можно отнести этот текст?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ком он?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вы узнали о драконе?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Какова главная мысль текста?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Формулировать проблемы, создавать алгоритмы деятельности при решении проблем творческого и поискового характера.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Жил-был один маленький мальчик. Он очень любил рисовать красками, всегда участвовал в различных конкурсах рисунков, но ни разу ему не удавалось выиграть. Тогда решил он пойти в школу живописи и найти там самого лучшего учителя. Пришёл в школу и спрашивает у сторожа: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Где мне найти самого лучшего учителя живописи?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На двери мастерской самого лучшего, – говорит сторож, – написано слово МАСТЕР.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Зашёл мальчик в школу и видит семь дверей. На первой написано «Мастер натюрморта», на второй – «Мастер портрета», на третьей – «Мастер пейзажа», на четвертой – «Мастер исторического жанра», на пятой – «Мастер бытового жанра», на шестой – «Мастер батального жанра», на седьмой – «Мастер анималистического жанра».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Удивился мальчик и задумался.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Когда наш мальчик шёл в школу, он на что надеялся?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А что же получилось в результате?</a:t>
            </a:r>
          </a:p>
          <a:p>
            <a:pPr marL="457200" indent="-45720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Как вы думаете, что же удивило мальчика, и над каким он вопросом задумался?</a:t>
            </a:r>
            <a:r>
              <a:rPr lang="ru-RU" sz="1800" dirty="0" smtClean="0"/>
              <a:t> </a:t>
            </a:r>
            <a:r>
              <a:rPr lang="ru-RU" sz="1800" b="1" dirty="0" smtClean="0"/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объектов с целью выделения признаков (существенных, несущественных)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синтез как составление целого из частей;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оснований и критериев для сравнения,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сериации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классификации объектов;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подведение под понятия, выведение следствий;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причинно-следственных связей,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построение логической цепи рассуждений,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доказательство;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выдвижение гипотез и их обоснование.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07249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Универсальные логические действия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 основе анализа объектов делать выводы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первичного восприятия, анализ прочитанного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Так какие же розы у Бунина?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(Те, что расцвели в летнем саду.)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 увидели, какого они цвета?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(«Полные огня» – красные, алые.)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 Бунина тоже нарисована картина летней грозы. Но какая она: страшная, как у Чехова, долгожданная и живительная, как у А. Толстого, стремительная, как у Тургенева?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(Она не страшная, не долгая, она как утреннее умывание…)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Пресмыкающиеся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Синтез как составление целого из частей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чём идёт речь?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 него 4 угла, все прямые, сторон тоже 4 и они абсолютно равные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Выбор оснований и критериев для сравнения, </a:t>
            </a:r>
            <a:r>
              <a:rPr lang="ru-RU" sz="32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сериации</a:t>
            </a: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классификации объектов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похожи и чем отличаются слова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порог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Проведите сравнительный анализ прямоугольника и треугольника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общего у всех естественных экосистем?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одним словом: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астра, гладиолус, роза, василёк, ромашка, нарцисс, тюльпан, лютик.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группы можно разделить?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301148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Построение логической цепи рассуждений, 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Подведение под понятия, выведение следствий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Установление причинно-следственных связей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86124"/>
            <a:ext cx="8229600" cy="284003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«Кот – ворюга» К. Паустовский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Кот успокоился, потому что (наелся), а наелся, потому что (накормили),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накормили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потому что (пожалели, решили повлиять таким образом), а сделали это потому что (надоело с ним воевать), а воевали, потому что (воровал), а воровал, потому что (есть хотел), есть хотел, потому что (был постоянно голоден), а почему? (Потому что никто его не кормил.) А почему не кормил? (не было хозяина)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Выдвижение гипотез и их обоснование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16"/>
            <a:ext cx="7772400" cy="38766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будем заниматься на уроке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думаете, о чём произведение, которое мы будем сегодня читать?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Предположите…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Угадайте…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Спрогнозируйте…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познавательных УУД</a:t>
            </a: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1000" b="1" i="1" dirty="0" smtClean="0"/>
              <a:t> </a:t>
            </a:r>
          </a:p>
          <a:p>
            <a:pPr>
              <a:lnSpc>
                <a:spcPct val="80000"/>
              </a:lnSpc>
              <a:buNone/>
            </a:pPr>
            <a:endParaRPr lang="ru-RU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универсальные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</a:p>
          <a:p>
            <a:pPr>
              <a:lnSpc>
                <a:spcPct val="80000"/>
              </a:lnSpc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Универсальные логические действия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+mj-lt"/>
              <a:buAutoNum type="arabicPeriod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Комплексная работа для 1 класса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Комплексная работа за 2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таблица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1100" b="1" i="1" dirty="0" smtClean="0"/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универсальные действия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714356"/>
            <a:ext cx="8643998" cy="5411807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Осуществлять поиск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необходимой информации; в том числе с помощью компьютерных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знаково-символические средства, в том числе модели и схемы для решения задач.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Ориентироваться на разнообразие форм и способов решения задач.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речевое высказывание в устной и письменной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форме.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Строить рассуждение в форме связи простых суждений об объекте, его строении, свойствах и связях.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способов и условий действия, контроль и оценка процесса и результатов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деятельности.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Обобщать.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Устанавливать аналогии.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Извлекать необходимую информацию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прослушанных текстов различных жанров;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определять основную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второстепенную информацию.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алгоритмы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 при решении проблем творческого и поискового характера.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Осуществлять поиск необходимой информации; в том числе с помощью компьютерных средств.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Толкование незнакомого слова в литературном произведении или в учебном материале.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вопросы словами текста.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характеристику герою, используя описание.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вывод в учебнике, подтверждающий ответ.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35745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Использовать знаково-символические средства, в том числе модели и схемы для решения задач.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Сравнить, поставить недостающие математические знаки.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Расставить знаки препинания в предложениях.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предложение по схеме.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Подобрать слово под заданную схему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чертёж к задаче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1431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Ориентироваться на разнообразие форм и способов решения задач.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857496"/>
            <a:ext cx="7772400" cy="31623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задачу разными способами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найти значение выражения?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Вычислить наиболее удобным способом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Строить речевое высказывание в устной и письменной форме.</a:t>
            </a:r>
            <a:b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предложений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поставленные вопросы как в устной, так и в письменной форме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Аргументация, доказательство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деформированным текстом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Рассказ, сочинение, изложение.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Строить рассуждение в форме связи простых суждений об объекте, его строении, свойствах и связях.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чтение (работа по иллюстрации)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Окружающий мир (например: Чем злаки отличаются от других растений?)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Рефлексия способов и условий действия, контроль и оценка процесса и результатов деятельности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узнали нового, чем занимались?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чего, зачем, с какой целью мы это делали?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получилось?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 чем будем работать?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390</TotalTime>
  <Words>749</Words>
  <PresentationFormat>Экран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Познавательные УУД</vt:lpstr>
      <vt:lpstr>Структура познавательных УУД</vt:lpstr>
      <vt:lpstr> Общеучебные универсальные действия</vt:lpstr>
      <vt:lpstr>Осуществлять поиск необходимой информации; в том числе с помощью компьютерных средств. </vt:lpstr>
      <vt:lpstr>Использовать знаково-символические средства, в том числе модели и схемы для решения задач. </vt:lpstr>
      <vt:lpstr>Ориентироваться на разнообразие форм и способов решения задач. </vt:lpstr>
      <vt:lpstr>Строить речевое высказывание в устной и письменной форме. </vt:lpstr>
      <vt:lpstr>Строить рассуждение в форме связи простых суждений об объекте, его строении, свойствах и связях.  </vt:lpstr>
      <vt:lpstr>Рефлексия способов и условий действия, контроль и оценка процесса и результатов деятельности</vt:lpstr>
      <vt:lpstr>Обобщать и классифицировать. </vt:lpstr>
      <vt:lpstr>Устанавливать аналогии. </vt:lpstr>
      <vt:lpstr>Извлекать необходимую информацию из прослушанных текстов различных жанров; определять основную и второстепенную информацию. </vt:lpstr>
      <vt:lpstr>Формулировать проблемы, создавать алгоритмы деятельности при решении проблем творческого и поискового характера.  </vt:lpstr>
      <vt:lpstr> </vt:lpstr>
      <vt:lpstr>На основе анализа объектов делать выводы</vt:lpstr>
      <vt:lpstr>Синтез как составление целого из частей</vt:lpstr>
      <vt:lpstr>Выбор оснований и критериев для сравнения, сериации, классификации объектов</vt:lpstr>
      <vt:lpstr>Построение логической цепи рассуждений,  доказательство Подведение под понятия, выведение следствий Установление причинно-следственных связей</vt:lpstr>
      <vt:lpstr>Выдвижение гипотез и их обоснование</vt:lpstr>
      <vt:lpstr>Комплексная работа для 1 класса</vt:lpstr>
      <vt:lpstr>Комплексная работа за 2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регулятивных УУД</dc:title>
  <dc:creator>User</dc:creator>
  <cp:lastModifiedBy>Учитель</cp:lastModifiedBy>
  <cp:revision>42</cp:revision>
  <dcterms:created xsi:type="dcterms:W3CDTF">2013-11-19T17:28:37Z</dcterms:created>
  <dcterms:modified xsi:type="dcterms:W3CDTF">2015-04-01T10:26:26Z</dcterms:modified>
</cp:coreProperties>
</file>